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59" r:id="rId5"/>
    <p:sldId id="261" r:id="rId6"/>
    <p:sldId id="266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/>
    <p:restoredTop sz="94640"/>
  </p:normalViewPr>
  <p:slideViewPr>
    <p:cSldViewPr snapToGrid="0" snapToObjects="1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343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57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411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297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25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383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54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766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81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94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39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E4DB5-0FB6-E841-AF9E-E43321C6F836}" type="datetimeFigureOut">
              <a:rPr lang="en-US" smtClean="0"/>
              <a:t>10/19/2016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472FF-A406-A740-A470-6F09F9944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12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Thomas Smith, George Davis, Shane Stephenson</a:t>
            </a:r>
          </a:p>
        </p:txBody>
      </p:sp>
    </p:spTree>
    <p:extLst>
      <p:ext uri="{BB962C8B-B14F-4D97-AF65-F5344CB8AC3E}">
        <p14:creationId xmlns:p14="http://schemas.microsoft.com/office/powerpoint/2010/main" val="374706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424" y="91554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Logline - </a:t>
            </a:r>
            <a:r>
              <a:rPr lang="en-GB" dirty="0"/>
              <a:t>Learn Key stage 2 History through Archaeological Excavations 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49424" y="30121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Demographic  –  8 to 12</a:t>
            </a:r>
          </a:p>
        </p:txBody>
      </p:sp>
    </p:spTree>
    <p:extLst>
      <p:ext uri="{BB962C8B-B14F-4D97-AF65-F5344CB8AC3E}">
        <p14:creationId xmlns:p14="http://schemas.microsoft.com/office/powerpoint/2010/main" val="311213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Stage 2 History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ctr"/>
            <a:r>
              <a:rPr lang="en-GB" dirty="0"/>
              <a:t>Ancient Greece</a:t>
            </a:r>
          </a:p>
          <a:p>
            <a:pPr fontAlgn="ctr"/>
            <a:r>
              <a:rPr lang="en-GB" dirty="0"/>
              <a:t>Roman Empire </a:t>
            </a:r>
          </a:p>
          <a:p>
            <a:pPr fontAlgn="ctr"/>
            <a:r>
              <a:rPr lang="en-GB" dirty="0"/>
              <a:t>Ancient Egypt</a:t>
            </a:r>
          </a:p>
          <a:p>
            <a:pPr fontAlgn="ctr"/>
            <a:r>
              <a:rPr lang="en-GB" dirty="0"/>
              <a:t>The Americas</a:t>
            </a:r>
          </a:p>
          <a:p>
            <a:pPr fontAlgn="ctr"/>
            <a:r>
              <a:rPr lang="en-GB" dirty="0"/>
              <a:t>Pre Historic  (Stonehenge)</a:t>
            </a:r>
          </a:p>
          <a:p>
            <a:pPr fontAlgn="ctr"/>
            <a:r>
              <a:rPr lang="en-GB" dirty="0"/>
              <a:t>Vikings</a:t>
            </a:r>
          </a:p>
          <a:p>
            <a:pPr fontAlgn="ctr"/>
            <a:r>
              <a:rPr lang="en-GB" dirty="0"/>
              <a:t>Middle Ages</a:t>
            </a:r>
          </a:p>
          <a:p>
            <a:pPr fontAlgn="ctr"/>
            <a:r>
              <a:rPr lang="en-GB" dirty="0"/>
              <a:t>Anglo Saxons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412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Select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883965" cy="30422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346" y="3458816"/>
            <a:ext cx="6038653" cy="313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21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Matching mechanic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9153" y="1825625"/>
            <a:ext cx="8373693" cy="4351338"/>
          </a:xfrm>
        </p:spPr>
      </p:pic>
    </p:spTree>
    <p:extLst>
      <p:ext uri="{BB962C8B-B14F-4D97-AF65-F5344CB8AC3E}">
        <p14:creationId xmlns:p14="http://schemas.microsoft.com/office/powerpoint/2010/main" val="1261320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7502" y="674611"/>
            <a:ext cx="3508309" cy="588490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106" y="381806"/>
            <a:ext cx="4273421" cy="629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324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Game</a:t>
            </a:r>
          </a:p>
        </p:txBody>
      </p:sp>
    </p:spTree>
    <p:extLst>
      <p:ext uri="{BB962C8B-B14F-4D97-AF65-F5344CB8AC3E}">
        <p14:creationId xmlns:p14="http://schemas.microsoft.com/office/powerpoint/2010/main" val="3037457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55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825</TotalTime>
  <Words>54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Group 8</vt:lpstr>
      <vt:lpstr>Logline - Learn Key stage 2 History through Archaeological Excavations </vt:lpstr>
      <vt:lpstr>Key Stage 2 History Topics</vt:lpstr>
      <vt:lpstr>Level Select</vt:lpstr>
      <vt:lpstr>Matching mechanic</vt:lpstr>
      <vt:lpstr>PowerPoint Presentation</vt:lpstr>
      <vt:lpstr>Game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8</dc:title>
  <dc:creator>Tom Smith</dc:creator>
  <cp:lastModifiedBy>Thomas Smith (s168176)</cp:lastModifiedBy>
  <cp:revision>9</cp:revision>
  <dcterms:created xsi:type="dcterms:W3CDTF">2016-10-17T14:01:25Z</dcterms:created>
  <dcterms:modified xsi:type="dcterms:W3CDTF">2016-10-19T02:37:53Z</dcterms:modified>
</cp:coreProperties>
</file>

<file path=docProps/thumbnail.jpeg>
</file>